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7"/>
  </p:notesMasterIdLst>
  <p:sldIdLst>
    <p:sldId id="256" r:id="rId2"/>
    <p:sldId id="258" r:id="rId3"/>
    <p:sldId id="260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7BCE2C-1366-2B1D-AE8D-3521B1BCA143}" v="1" dt="2026-02-10T01:04:12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48" autoAdjust="0"/>
  </p:normalViewPr>
  <p:slideViewPr>
    <p:cSldViewPr snapToGrid="0">
      <p:cViewPr varScale="1">
        <p:scale>
          <a:sx n="66" d="100"/>
          <a:sy n="66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487C4-7831-4DD2-8049-2B1500AAF3B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9850DB-5638-43D0-A070-21997480BD3A}">
      <dgm:prSet custT="1"/>
      <dgm:spPr/>
      <dgm:t>
        <a:bodyPr/>
        <a:lstStyle/>
        <a:p>
          <a:pPr algn="ctr">
            <a:lnSpc>
              <a:spcPct val="90000"/>
            </a:lnSpc>
          </a:pPr>
          <a:r>
            <a:rPr lang="ja-JP" altLang="en-US" sz="4400" dirty="0">
              <a:latin typeface="+mn-ea"/>
              <a:ea typeface="+mn-ea"/>
              <a:cs typeface="+mn-cs"/>
            </a:rPr>
            <a:t>９</a:t>
          </a:r>
          <a:r>
            <a:rPr lang="ja-JP" sz="4400" dirty="0">
              <a:latin typeface="+mn-ea"/>
              <a:ea typeface="+mn-ea"/>
              <a:cs typeface="+mn-cs"/>
            </a:rPr>
            <a:t>個</a:t>
          </a:r>
          <a:r>
            <a:rPr lang="ja-JP" altLang="en-US" sz="4400" dirty="0">
              <a:latin typeface="+mn-ea"/>
              <a:ea typeface="+mn-ea"/>
              <a:cs typeface="+mn-cs"/>
            </a:rPr>
            <a:t>（ヌフ）</a:t>
          </a:r>
          <a:r>
            <a:rPr lang="ja-JP" sz="4400" dirty="0">
              <a:latin typeface="+mn-ea"/>
              <a:ea typeface="+mn-ea"/>
              <a:cs typeface="+mn-cs"/>
            </a:rPr>
            <a:t>の</a:t>
          </a:r>
          <a:endParaRPr lang="en-US" altLang="ja-JP" sz="4400" dirty="0">
            <a:latin typeface="+mn-ea"/>
            <a:ea typeface="+mn-ea"/>
            <a:cs typeface="+mn-cs"/>
          </a:endParaRPr>
        </a:p>
        <a:p>
          <a:pPr algn="ctr">
            <a:lnSpc>
              <a:spcPct val="90000"/>
            </a:lnSpc>
          </a:pPr>
          <a:r>
            <a:rPr lang="ja-JP" sz="4400" dirty="0">
              <a:latin typeface="+mn-ea"/>
              <a:ea typeface="+mn-ea"/>
              <a:cs typeface="+mn-cs"/>
            </a:rPr>
            <a:t>バラ</a:t>
          </a:r>
          <a:endParaRPr lang="en-US" sz="4400" dirty="0">
            <a:latin typeface="+mn-ea"/>
            <a:ea typeface="+mn-ea"/>
            <a:cs typeface="+mn-cs"/>
          </a:endParaRPr>
        </a:p>
      </dgm:t>
    </dgm:pt>
    <dgm:pt modelId="{A0960BCC-864F-4E7E-92E2-B212643ACDE2}" type="parTrans" cxnId="{1ECE96D4-2FA8-416C-96F9-D1462E45361F}">
      <dgm:prSet/>
      <dgm:spPr/>
      <dgm:t>
        <a:bodyPr/>
        <a:lstStyle/>
        <a:p>
          <a:endParaRPr lang="en-US"/>
        </a:p>
      </dgm:t>
    </dgm:pt>
    <dgm:pt modelId="{8D7C4B39-358B-4A9D-82BE-ABBA734FCCBC}" type="sibTrans" cxnId="{1ECE96D4-2FA8-416C-96F9-D1462E45361F}">
      <dgm:prSet/>
      <dgm:spPr/>
      <dgm:t>
        <a:bodyPr/>
        <a:lstStyle/>
        <a:p>
          <a:endParaRPr lang="en-US"/>
        </a:p>
      </dgm:t>
    </dgm:pt>
    <dgm:pt modelId="{D3CF842C-3BC7-4F3E-8204-07D5C5E31B6A}">
      <dgm:prSet custT="1"/>
      <dgm:spPr/>
      <dgm:t>
        <a:bodyPr/>
        <a:lstStyle/>
        <a:p>
          <a:pPr algn="ctr">
            <a:lnSpc>
              <a:spcPct val="90000"/>
            </a:lnSpc>
          </a:pPr>
          <a:r>
            <a:rPr lang="ja-JP" altLang="en-US" sz="3600" dirty="0">
              <a:latin typeface="+mn-ea"/>
              <a:ea typeface="+mn-ea"/>
              <a:cs typeface="+mn-cs"/>
            </a:rPr>
            <a:t>９個の</a:t>
          </a:r>
          <a:r>
            <a:rPr lang="ja-JP" sz="3600" dirty="0">
              <a:latin typeface="+mn-ea"/>
              <a:ea typeface="+mn-ea"/>
              <a:cs typeface="+mn-cs"/>
            </a:rPr>
            <a:t>バラの花言葉</a:t>
          </a:r>
          <a:endParaRPr lang="en-US" altLang="ja-JP" sz="3600" dirty="0">
            <a:latin typeface="+mn-ea"/>
            <a:ea typeface="+mn-ea"/>
            <a:cs typeface="+mn-cs"/>
          </a:endParaRPr>
        </a:p>
        <a:p>
          <a:pPr algn="ctr">
            <a:lnSpc>
              <a:spcPct val="90000"/>
            </a:lnSpc>
          </a:pPr>
          <a:r>
            <a:rPr lang="ja-JP" sz="3600" dirty="0">
              <a:latin typeface="+mn-ea"/>
              <a:ea typeface="+mn-ea"/>
              <a:cs typeface="+mn-cs"/>
            </a:rPr>
            <a:t>「いつまでも一緒</a:t>
          </a:r>
          <a:r>
            <a:rPr lang="ja-JP" altLang="en-US" sz="3600" dirty="0">
              <a:latin typeface="+mn-ea"/>
              <a:ea typeface="+mn-ea"/>
              <a:cs typeface="+mn-cs"/>
            </a:rPr>
            <a:t>に」</a:t>
          </a:r>
          <a:endParaRPr lang="en-US" sz="3600" dirty="0">
            <a:latin typeface="+mn-ea"/>
            <a:ea typeface="+mn-ea"/>
            <a:cs typeface="+mn-cs"/>
          </a:endParaRPr>
        </a:p>
      </dgm:t>
    </dgm:pt>
    <dgm:pt modelId="{666757D2-8174-40CE-863F-B7E7F306B84C}" type="parTrans" cxnId="{66E8EBB3-3C5B-42E3-9E22-4A63846BA8B6}">
      <dgm:prSet/>
      <dgm:spPr/>
      <dgm:t>
        <a:bodyPr/>
        <a:lstStyle/>
        <a:p>
          <a:endParaRPr kumimoji="1" lang="ja-JP" altLang="en-US"/>
        </a:p>
      </dgm:t>
    </dgm:pt>
    <dgm:pt modelId="{D81CE6A0-8E44-4F9C-ACC9-837DE019F4AC}" type="sibTrans" cxnId="{66E8EBB3-3C5B-42E3-9E22-4A63846BA8B6}">
      <dgm:prSet/>
      <dgm:spPr/>
      <dgm:t>
        <a:bodyPr/>
        <a:lstStyle/>
        <a:p>
          <a:endParaRPr kumimoji="1" lang="ja-JP" altLang="en-US"/>
        </a:p>
      </dgm:t>
    </dgm:pt>
    <dgm:pt modelId="{C97EF006-D5EE-4053-9507-A86857FFD32B}" type="pres">
      <dgm:prSet presAssocID="{ECD487C4-7831-4DD2-8049-2B1500AAF3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01611A-F6C8-4C64-91F3-E6053F2116CD}" type="pres">
      <dgm:prSet presAssocID="{639850DB-5638-43D0-A070-21997480BD3A}" presName="hierRoot1" presStyleCnt="0"/>
      <dgm:spPr/>
    </dgm:pt>
    <dgm:pt modelId="{B3EA51A7-A52B-4C3E-B221-158282E49220}" type="pres">
      <dgm:prSet presAssocID="{639850DB-5638-43D0-A070-21997480BD3A}" presName="composite" presStyleCnt="0"/>
      <dgm:spPr/>
    </dgm:pt>
    <dgm:pt modelId="{40A05596-6DCD-47D1-9771-15EC73B8F2DB}" type="pres">
      <dgm:prSet presAssocID="{639850DB-5638-43D0-A070-21997480BD3A}" presName="background" presStyleLbl="node0" presStyleIdx="0" presStyleCnt="2"/>
      <dgm:spPr/>
    </dgm:pt>
    <dgm:pt modelId="{6C30F15E-633B-47C9-B853-D64DBA457920}" type="pres">
      <dgm:prSet presAssocID="{639850DB-5638-43D0-A070-21997480BD3A}" presName="text" presStyleLbl="fgAcc0" presStyleIdx="0" presStyleCnt="2">
        <dgm:presLayoutVars>
          <dgm:chPref val="3"/>
        </dgm:presLayoutVars>
      </dgm:prSet>
      <dgm:spPr/>
    </dgm:pt>
    <dgm:pt modelId="{001B5BFB-7444-4F7A-9FF4-729D056C69D2}" type="pres">
      <dgm:prSet presAssocID="{639850DB-5638-43D0-A070-21997480BD3A}" presName="hierChild2" presStyleCnt="0"/>
      <dgm:spPr/>
    </dgm:pt>
    <dgm:pt modelId="{BA096A19-AAAA-4F36-B925-BF81BE834F58}" type="pres">
      <dgm:prSet presAssocID="{D3CF842C-3BC7-4F3E-8204-07D5C5E31B6A}" presName="hierRoot1" presStyleCnt="0"/>
      <dgm:spPr/>
    </dgm:pt>
    <dgm:pt modelId="{4A4F1FD7-5AFF-42A9-A15C-0302F596F77A}" type="pres">
      <dgm:prSet presAssocID="{D3CF842C-3BC7-4F3E-8204-07D5C5E31B6A}" presName="composite" presStyleCnt="0"/>
      <dgm:spPr/>
    </dgm:pt>
    <dgm:pt modelId="{65403455-A6B9-435F-B8E0-8F5AA3E24903}" type="pres">
      <dgm:prSet presAssocID="{D3CF842C-3BC7-4F3E-8204-07D5C5E31B6A}" presName="background" presStyleLbl="node0" presStyleIdx="1" presStyleCnt="2"/>
      <dgm:spPr/>
    </dgm:pt>
    <dgm:pt modelId="{C9E6ACAB-44BE-41AB-94D5-DEB7DAE93526}" type="pres">
      <dgm:prSet presAssocID="{D3CF842C-3BC7-4F3E-8204-07D5C5E31B6A}" presName="text" presStyleLbl="fgAcc0" presStyleIdx="1" presStyleCnt="2" custLinFactNeighborX="416" custLinFactNeighborY="327">
        <dgm:presLayoutVars>
          <dgm:chPref val="3"/>
        </dgm:presLayoutVars>
      </dgm:prSet>
      <dgm:spPr/>
    </dgm:pt>
    <dgm:pt modelId="{19858E66-80F4-4999-B5DB-8EA687B2BCFA}" type="pres">
      <dgm:prSet presAssocID="{D3CF842C-3BC7-4F3E-8204-07D5C5E31B6A}" presName="hierChild2" presStyleCnt="0"/>
      <dgm:spPr/>
    </dgm:pt>
  </dgm:ptLst>
  <dgm:cxnLst>
    <dgm:cxn modelId="{5393B821-8275-4ABA-A034-6FD60F23B652}" type="presOf" srcId="{639850DB-5638-43D0-A070-21997480BD3A}" destId="{6C30F15E-633B-47C9-B853-D64DBA457920}" srcOrd="0" destOrd="0" presId="urn:microsoft.com/office/officeart/2005/8/layout/hierarchy1"/>
    <dgm:cxn modelId="{215F4093-A192-4CAB-BF61-42062108A49E}" type="presOf" srcId="{ECD487C4-7831-4DD2-8049-2B1500AAF3B4}" destId="{C97EF006-D5EE-4053-9507-A86857FFD32B}" srcOrd="0" destOrd="0" presId="urn:microsoft.com/office/officeart/2005/8/layout/hierarchy1"/>
    <dgm:cxn modelId="{66E8EBB3-3C5B-42E3-9E22-4A63846BA8B6}" srcId="{ECD487C4-7831-4DD2-8049-2B1500AAF3B4}" destId="{D3CF842C-3BC7-4F3E-8204-07D5C5E31B6A}" srcOrd="1" destOrd="0" parTransId="{666757D2-8174-40CE-863F-B7E7F306B84C}" sibTransId="{D81CE6A0-8E44-4F9C-ACC9-837DE019F4AC}"/>
    <dgm:cxn modelId="{6D3A9EBB-9C91-4CA4-BD16-4228E1CC471B}" type="presOf" srcId="{D3CF842C-3BC7-4F3E-8204-07D5C5E31B6A}" destId="{C9E6ACAB-44BE-41AB-94D5-DEB7DAE93526}" srcOrd="0" destOrd="0" presId="urn:microsoft.com/office/officeart/2005/8/layout/hierarchy1"/>
    <dgm:cxn modelId="{1ECE96D4-2FA8-416C-96F9-D1462E45361F}" srcId="{ECD487C4-7831-4DD2-8049-2B1500AAF3B4}" destId="{639850DB-5638-43D0-A070-21997480BD3A}" srcOrd="0" destOrd="0" parTransId="{A0960BCC-864F-4E7E-92E2-B212643ACDE2}" sibTransId="{8D7C4B39-358B-4A9D-82BE-ABBA734FCCBC}"/>
    <dgm:cxn modelId="{641381DD-3F16-4DE4-BD5A-18F33D44EA3B}" type="presParOf" srcId="{C97EF006-D5EE-4053-9507-A86857FFD32B}" destId="{EB01611A-F6C8-4C64-91F3-E6053F2116CD}" srcOrd="0" destOrd="0" presId="urn:microsoft.com/office/officeart/2005/8/layout/hierarchy1"/>
    <dgm:cxn modelId="{56CBDD4D-DFC7-4462-86FD-D4BDA9431513}" type="presParOf" srcId="{EB01611A-F6C8-4C64-91F3-E6053F2116CD}" destId="{B3EA51A7-A52B-4C3E-B221-158282E49220}" srcOrd="0" destOrd="0" presId="urn:microsoft.com/office/officeart/2005/8/layout/hierarchy1"/>
    <dgm:cxn modelId="{E499C184-0509-492F-A792-96ABEFD97824}" type="presParOf" srcId="{B3EA51A7-A52B-4C3E-B221-158282E49220}" destId="{40A05596-6DCD-47D1-9771-15EC73B8F2DB}" srcOrd="0" destOrd="0" presId="urn:microsoft.com/office/officeart/2005/8/layout/hierarchy1"/>
    <dgm:cxn modelId="{FC231EE4-46F5-456C-B8CE-EAD5668BB470}" type="presParOf" srcId="{B3EA51A7-A52B-4C3E-B221-158282E49220}" destId="{6C30F15E-633B-47C9-B853-D64DBA457920}" srcOrd="1" destOrd="0" presId="urn:microsoft.com/office/officeart/2005/8/layout/hierarchy1"/>
    <dgm:cxn modelId="{C1A06A0D-070D-4B36-9FF0-E71B07B04650}" type="presParOf" srcId="{EB01611A-F6C8-4C64-91F3-E6053F2116CD}" destId="{001B5BFB-7444-4F7A-9FF4-729D056C69D2}" srcOrd="1" destOrd="0" presId="urn:microsoft.com/office/officeart/2005/8/layout/hierarchy1"/>
    <dgm:cxn modelId="{9FA6A618-EF95-4070-9F28-991150BBE559}" type="presParOf" srcId="{C97EF006-D5EE-4053-9507-A86857FFD32B}" destId="{BA096A19-AAAA-4F36-B925-BF81BE834F58}" srcOrd="1" destOrd="0" presId="urn:microsoft.com/office/officeart/2005/8/layout/hierarchy1"/>
    <dgm:cxn modelId="{672C9F61-5C9E-479A-BEAC-D5AC1705EF33}" type="presParOf" srcId="{BA096A19-AAAA-4F36-B925-BF81BE834F58}" destId="{4A4F1FD7-5AFF-42A9-A15C-0302F596F77A}" srcOrd="0" destOrd="0" presId="urn:microsoft.com/office/officeart/2005/8/layout/hierarchy1"/>
    <dgm:cxn modelId="{9EE60ED9-8C23-4D5E-B91A-37FD8B915FED}" type="presParOf" srcId="{4A4F1FD7-5AFF-42A9-A15C-0302F596F77A}" destId="{65403455-A6B9-435F-B8E0-8F5AA3E24903}" srcOrd="0" destOrd="0" presId="urn:microsoft.com/office/officeart/2005/8/layout/hierarchy1"/>
    <dgm:cxn modelId="{DB5C5105-396D-40AE-9B9F-73A6F71A7648}" type="presParOf" srcId="{4A4F1FD7-5AFF-42A9-A15C-0302F596F77A}" destId="{C9E6ACAB-44BE-41AB-94D5-DEB7DAE93526}" srcOrd="1" destOrd="0" presId="urn:microsoft.com/office/officeart/2005/8/layout/hierarchy1"/>
    <dgm:cxn modelId="{3DD9D21B-5CCD-4C23-9AFD-CC8BB02017CA}" type="presParOf" srcId="{BA096A19-AAAA-4F36-B925-BF81BE834F58}" destId="{19858E66-80F4-4999-B5DB-8EA687B2BC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324267-56BA-475C-A2A1-2668609CAB2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C6358EB2-2FC5-456B-91E8-90702AD6451D}">
      <dgm:prSet phldrT="[テキスト]"/>
      <dgm:spPr/>
      <dgm:t>
        <a:bodyPr/>
        <a:lstStyle/>
        <a:p>
          <a:r>
            <a:rPr kumimoji="1" lang="ja-JP" altLang="en-US" dirty="0"/>
            <a:t>シンデレラ</a:t>
          </a:r>
        </a:p>
      </dgm:t>
    </dgm:pt>
    <dgm:pt modelId="{33D3A5C4-3981-4935-8992-BEC776959C95}" type="parTrans" cxnId="{156C49B8-6E79-4A62-B6DB-75CB57341516}">
      <dgm:prSet/>
      <dgm:spPr/>
      <dgm:t>
        <a:bodyPr/>
        <a:lstStyle/>
        <a:p>
          <a:endParaRPr kumimoji="1" lang="ja-JP" altLang="en-US"/>
        </a:p>
      </dgm:t>
    </dgm:pt>
    <dgm:pt modelId="{27826B31-4F56-4A29-8B23-8D34FD436B9E}" type="sibTrans" cxnId="{156C49B8-6E79-4A62-B6DB-75CB57341516}">
      <dgm:prSet/>
      <dgm:spPr/>
      <dgm:t>
        <a:bodyPr/>
        <a:lstStyle/>
        <a:p>
          <a:endParaRPr kumimoji="1" lang="ja-JP" altLang="en-US"/>
        </a:p>
      </dgm:t>
    </dgm:pt>
    <dgm:pt modelId="{A4AE021F-1895-44AD-923A-E0106254C2C1}">
      <dgm:prSet phldrT="[テキスト]"/>
      <dgm:spPr/>
      <dgm:t>
        <a:bodyPr/>
        <a:lstStyle/>
        <a:p>
          <a:r>
            <a:rPr kumimoji="1" lang="ja-JP" altLang="en-US" dirty="0"/>
            <a:t>片方の靴を</a:t>
          </a:r>
          <a:endParaRPr kumimoji="1" lang="en-US" altLang="ja-JP" dirty="0"/>
        </a:p>
        <a:p>
          <a:r>
            <a:rPr kumimoji="1" lang="ja-JP" altLang="en-US" dirty="0"/>
            <a:t>落とした</a:t>
          </a:r>
        </a:p>
      </dgm:t>
    </dgm:pt>
    <dgm:pt modelId="{61A6910C-37D3-44E6-B0F5-FD72475AEC1E}" type="parTrans" cxnId="{F026D03E-9D5C-4C39-96B4-92EF7E05A1E5}">
      <dgm:prSet/>
      <dgm:spPr/>
      <dgm:t>
        <a:bodyPr/>
        <a:lstStyle/>
        <a:p>
          <a:endParaRPr kumimoji="1" lang="ja-JP" altLang="en-US"/>
        </a:p>
      </dgm:t>
    </dgm:pt>
    <dgm:pt modelId="{91FAE5AA-18C8-4144-9162-32261D7B78FF}" type="sibTrans" cxnId="{F026D03E-9D5C-4C39-96B4-92EF7E05A1E5}">
      <dgm:prSet/>
      <dgm:spPr/>
      <dgm:t>
        <a:bodyPr/>
        <a:lstStyle/>
        <a:p>
          <a:endParaRPr kumimoji="1" lang="ja-JP" altLang="en-US"/>
        </a:p>
      </dgm:t>
    </dgm:pt>
    <dgm:pt modelId="{FD8CEBB9-AF36-438D-9E1A-E325006E97CD}">
      <dgm:prSet phldrT="[テキスト]"/>
      <dgm:spPr/>
      <dgm:t>
        <a:bodyPr/>
        <a:lstStyle/>
        <a:p>
          <a:r>
            <a:rPr kumimoji="1" lang="ja-JP" altLang="en-US" dirty="0"/>
            <a:t>運命の出会い</a:t>
          </a:r>
        </a:p>
      </dgm:t>
    </dgm:pt>
    <dgm:pt modelId="{01ADCA0E-6ACD-4E9E-A256-67C5FAC1CC7F}" type="parTrans" cxnId="{5E857C54-3626-44C8-9F83-D2E1BE97D421}">
      <dgm:prSet/>
      <dgm:spPr/>
      <dgm:t>
        <a:bodyPr/>
        <a:lstStyle/>
        <a:p>
          <a:endParaRPr kumimoji="1" lang="ja-JP" altLang="en-US"/>
        </a:p>
      </dgm:t>
    </dgm:pt>
    <dgm:pt modelId="{870F4C5A-8C71-4D07-81BB-748784FAA2C0}" type="sibTrans" cxnId="{5E857C54-3626-44C8-9F83-D2E1BE97D421}">
      <dgm:prSet/>
      <dgm:spPr/>
      <dgm:t>
        <a:bodyPr/>
        <a:lstStyle/>
        <a:p>
          <a:endParaRPr kumimoji="1" lang="ja-JP" altLang="en-US"/>
        </a:p>
      </dgm:t>
    </dgm:pt>
    <dgm:pt modelId="{1A69EDD8-EE39-40A7-891B-6EAF875DE4EE}" type="pres">
      <dgm:prSet presAssocID="{CF324267-56BA-475C-A2A1-2668609CAB21}" presName="cycle" presStyleCnt="0">
        <dgm:presLayoutVars>
          <dgm:dir/>
          <dgm:resizeHandles val="exact"/>
        </dgm:presLayoutVars>
      </dgm:prSet>
      <dgm:spPr/>
    </dgm:pt>
    <dgm:pt modelId="{7A6805A5-E463-45B2-8B50-20AF6048BA7E}" type="pres">
      <dgm:prSet presAssocID="{C6358EB2-2FC5-456B-91E8-90702AD6451D}" presName="node" presStyleLbl="node1" presStyleIdx="0" presStyleCnt="3" custScaleX="125509" custRadScaleRad="90262" custRadScaleInc="-11006">
        <dgm:presLayoutVars>
          <dgm:bulletEnabled val="1"/>
        </dgm:presLayoutVars>
      </dgm:prSet>
      <dgm:spPr/>
    </dgm:pt>
    <dgm:pt modelId="{7415DA96-0144-40CA-8C45-401299D6592B}" type="pres">
      <dgm:prSet presAssocID="{C6358EB2-2FC5-456B-91E8-90702AD6451D}" presName="spNode" presStyleCnt="0"/>
      <dgm:spPr/>
    </dgm:pt>
    <dgm:pt modelId="{A102F572-DE17-4BA1-BD73-63B9DC0FDE9A}" type="pres">
      <dgm:prSet presAssocID="{27826B31-4F56-4A29-8B23-8D34FD436B9E}" presName="sibTrans" presStyleLbl="sibTrans1D1" presStyleIdx="0" presStyleCnt="3"/>
      <dgm:spPr/>
    </dgm:pt>
    <dgm:pt modelId="{9444A6BA-E1BA-4007-B3C8-3CF03BE7267A}" type="pres">
      <dgm:prSet presAssocID="{A4AE021F-1895-44AD-923A-E0106254C2C1}" presName="node" presStyleLbl="node1" presStyleIdx="1" presStyleCnt="3" custScaleX="137250" custScaleY="111573" custRadScaleRad="104804" custRadScaleInc="-20734">
        <dgm:presLayoutVars>
          <dgm:bulletEnabled val="1"/>
        </dgm:presLayoutVars>
      </dgm:prSet>
      <dgm:spPr/>
    </dgm:pt>
    <dgm:pt modelId="{F4994A92-45E5-420A-8E07-A3781ADC7E11}" type="pres">
      <dgm:prSet presAssocID="{A4AE021F-1895-44AD-923A-E0106254C2C1}" presName="spNode" presStyleCnt="0"/>
      <dgm:spPr/>
    </dgm:pt>
    <dgm:pt modelId="{950EE300-761F-42B1-8DC8-E15957110348}" type="pres">
      <dgm:prSet presAssocID="{91FAE5AA-18C8-4144-9162-32261D7B78FF}" presName="sibTrans" presStyleLbl="sibTrans1D1" presStyleIdx="1" presStyleCnt="3"/>
      <dgm:spPr/>
    </dgm:pt>
    <dgm:pt modelId="{A9CB2325-B672-4768-8FB5-434FF816A4BB}" type="pres">
      <dgm:prSet presAssocID="{FD8CEBB9-AF36-438D-9E1A-E325006E97CD}" presName="node" presStyleLbl="node1" presStyleIdx="2" presStyleCnt="3" custScaleX="137379" custScaleY="110272" custRadScaleRad="95791" custRadScaleInc="16124">
        <dgm:presLayoutVars>
          <dgm:bulletEnabled val="1"/>
        </dgm:presLayoutVars>
      </dgm:prSet>
      <dgm:spPr/>
    </dgm:pt>
    <dgm:pt modelId="{0CBEE177-477F-4BCD-ACB0-2954F7CF2733}" type="pres">
      <dgm:prSet presAssocID="{FD8CEBB9-AF36-438D-9E1A-E325006E97CD}" presName="spNode" presStyleCnt="0"/>
      <dgm:spPr/>
    </dgm:pt>
    <dgm:pt modelId="{81FCD4F6-A9C7-4278-8AF0-DB8CA6D878CE}" type="pres">
      <dgm:prSet presAssocID="{870F4C5A-8C71-4D07-81BB-748784FAA2C0}" presName="sibTrans" presStyleLbl="sibTrans1D1" presStyleIdx="2" presStyleCnt="3"/>
      <dgm:spPr/>
    </dgm:pt>
  </dgm:ptLst>
  <dgm:cxnLst>
    <dgm:cxn modelId="{FFDAA134-CD6F-4B5E-AFC1-4AE2845ABE64}" type="presOf" srcId="{A4AE021F-1895-44AD-923A-E0106254C2C1}" destId="{9444A6BA-E1BA-4007-B3C8-3CF03BE7267A}" srcOrd="0" destOrd="0" presId="urn:microsoft.com/office/officeart/2005/8/layout/cycle6"/>
    <dgm:cxn modelId="{F026D03E-9D5C-4C39-96B4-92EF7E05A1E5}" srcId="{CF324267-56BA-475C-A2A1-2668609CAB21}" destId="{A4AE021F-1895-44AD-923A-E0106254C2C1}" srcOrd="1" destOrd="0" parTransId="{61A6910C-37D3-44E6-B0F5-FD72475AEC1E}" sibTransId="{91FAE5AA-18C8-4144-9162-32261D7B78FF}"/>
    <dgm:cxn modelId="{C9F32340-A100-411C-B38E-465B3FCF69DC}" type="presOf" srcId="{FD8CEBB9-AF36-438D-9E1A-E325006E97CD}" destId="{A9CB2325-B672-4768-8FB5-434FF816A4BB}" srcOrd="0" destOrd="0" presId="urn:microsoft.com/office/officeart/2005/8/layout/cycle6"/>
    <dgm:cxn modelId="{5E857C54-3626-44C8-9F83-D2E1BE97D421}" srcId="{CF324267-56BA-475C-A2A1-2668609CAB21}" destId="{FD8CEBB9-AF36-438D-9E1A-E325006E97CD}" srcOrd="2" destOrd="0" parTransId="{01ADCA0E-6ACD-4E9E-A256-67C5FAC1CC7F}" sibTransId="{870F4C5A-8C71-4D07-81BB-748784FAA2C0}"/>
    <dgm:cxn modelId="{62943881-5708-4D6D-918D-247B16B01491}" type="presOf" srcId="{C6358EB2-2FC5-456B-91E8-90702AD6451D}" destId="{7A6805A5-E463-45B2-8B50-20AF6048BA7E}" srcOrd="0" destOrd="0" presId="urn:microsoft.com/office/officeart/2005/8/layout/cycle6"/>
    <dgm:cxn modelId="{1B180BA3-F2BA-4C40-9EC3-458818AC1C8E}" type="presOf" srcId="{27826B31-4F56-4A29-8B23-8D34FD436B9E}" destId="{A102F572-DE17-4BA1-BD73-63B9DC0FDE9A}" srcOrd="0" destOrd="0" presId="urn:microsoft.com/office/officeart/2005/8/layout/cycle6"/>
    <dgm:cxn modelId="{156C49B8-6E79-4A62-B6DB-75CB57341516}" srcId="{CF324267-56BA-475C-A2A1-2668609CAB21}" destId="{C6358EB2-2FC5-456B-91E8-90702AD6451D}" srcOrd="0" destOrd="0" parTransId="{33D3A5C4-3981-4935-8992-BEC776959C95}" sibTransId="{27826B31-4F56-4A29-8B23-8D34FD436B9E}"/>
    <dgm:cxn modelId="{5F9D1AC0-325D-4FED-9DA2-0580A8310825}" type="presOf" srcId="{870F4C5A-8C71-4D07-81BB-748784FAA2C0}" destId="{81FCD4F6-A9C7-4278-8AF0-DB8CA6D878CE}" srcOrd="0" destOrd="0" presId="urn:microsoft.com/office/officeart/2005/8/layout/cycle6"/>
    <dgm:cxn modelId="{5EDC7FDF-0B60-48AC-AE48-E383CD045CF8}" type="presOf" srcId="{91FAE5AA-18C8-4144-9162-32261D7B78FF}" destId="{950EE300-761F-42B1-8DC8-E15957110348}" srcOrd="0" destOrd="0" presId="urn:microsoft.com/office/officeart/2005/8/layout/cycle6"/>
    <dgm:cxn modelId="{DC2410FC-B32F-4640-88C7-C0137A99A9FB}" type="presOf" srcId="{CF324267-56BA-475C-A2A1-2668609CAB21}" destId="{1A69EDD8-EE39-40A7-891B-6EAF875DE4EE}" srcOrd="0" destOrd="0" presId="urn:microsoft.com/office/officeart/2005/8/layout/cycle6"/>
    <dgm:cxn modelId="{7A479279-1DB0-4DAF-AE92-E176E67A79AA}" type="presParOf" srcId="{1A69EDD8-EE39-40A7-891B-6EAF875DE4EE}" destId="{7A6805A5-E463-45B2-8B50-20AF6048BA7E}" srcOrd="0" destOrd="0" presId="urn:microsoft.com/office/officeart/2005/8/layout/cycle6"/>
    <dgm:cxn modelId="{10B4B2F5-8ED6-48DD-91E5-AE3B584FA2CF}" type="presParOf" srcId="{1A69EDD8-EE39-40A7-891B-6EAF875DE4EE}" destId="{7415DA96-0144-40CA-8C45-401299D6592B}" srcOrd="1" destOrd="0" presId="urn:microsoft.com/office/officeart/2005/8/layout/cycle6"/>
    <dgm:cxn modelId="{1C3D9A10-AF8B-4FDB-A93E-1ADC0A47FFAA}" type="presParOf" srcId="{1A69EDD8-EE39-40A7-891B-6EAF875DE4EE}" destId="{A102F572-DE17-4BA1-BD73-63B9DC0FDE9A}" srcOrd="2" destOrd="0" presId="urn:microsoft.com/office/officeart/2005/8/layout/cycle6"/>
    <dgm:cxn modelId="{DD33B45A-D775-4137-AC13-5A7C1F664BDE}" type="presParOf" srcId="{1A69EDD8-EE39-40A7-891B-6EAF875DE4EE}" destId="{9444A6BA-E1BA-4007-B3C8-3CF03BE7267A}" srcOrd="3" destOrd="0" presId="urn:microsoft.com/office/officeart/2005/8/layout/cycle6"/>
    <dgm:cxn modelId="{9B106B87-36C6-497F-A075-9B34B92F4801}" type="presParOf" srcId="{1A69EDD8-EE39-40A7-891B-6EAF875DE4EE}" destId="{F4994A92-45E5-420A-8E07-A3781ADC7E11}" srcOrd="4" destOrd="0" presId="urn:microsoft.com/office/officeart/2005/8/layout/cycle6"/>
    <dgm:cxn modelId="{C674B1E3-B2B0-4CC9-981E-1E4244BCCBF1}" type="presParOf" srcId="{1A69EDD8-EE39-40A7-891B-6EAF875DE4EE}" destId="{950EE300-761F-42B1-8DC8-E15957110348}" srcOrd="5" destOrd="0" presId="urn:microsoft.com/office/officeart/2005/8/layout/cycle6"/>
    <dgm:cxn modelId="{BA0C3EA2-4582-4FB8-9C14-415F06729DFF}" type="presParOf" srcId="{1A69EDD8-EE39-40A7-891B-6EAF875DE4EE}" destId="{A9CB2325-B672-4768-8FB5-434FF816A4BB}" srcOrd="6" destOrd="0" presId="urn:microsoft.com/office/officeart/2005/8/layout/cycle6"/>
    <dgm:cxn modelId="{78AF9631-CC48-4B91-94F4-463E6EF608D0}" type="presParOf" srcId="{1A69EDD8-EE39-40A7-891B-6EAF875DE4EE}" destId="{0CBEE177-477F-4BCD-ACB0-2954F7CF2733}" srcOrd="7" destOrd="0" presId="urn:microsoft.com/office/officeart/2005/8/layout/cycle6"/>
    <dgm:cxn modelId="{54CEFDFC-1156-4CD3-99AB-8A13DD1C22F1}" type="presParOf" srcId="{1A69EDD8-EE39-40A7-891B-6EAF875DE4EE}" destId="{81FCD4F6-A9C7-4278-8AF0-DB8CA6D878CE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05596-6DCD-47D1-9771-15EC73B8F2DB}">
      <dsp:nvSpPr>
        <dsp:cNvPr id="0" name=""/>
        <dsp:cNvSpPr/>
      </dsp:nvSpPr>
      <dsp:spPr>
        <a:xfrm>
          <a:off x="1318" y="324472"/>
          <a:ext cx="4629121" cy="2939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0F15E-633B-47C9-B853-D64DBA457920}">
      <dsp:nvSpPr>
        <dsp:cNvPr id="0" name=""/>
        <dsp:cNvSpPr/>
      </dsp:nvSpPr>
      <dsp:spPr>
        <a:xfrm>
          <a:off x="515665" y="813102"/>
          <a:ext cx="4629121" cy="2939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400" kern="1200" dirty="0">
              <a:latin typeface="+mn-ea"/>
              <a:ea typeface="+mn-ea"/>
              <a:cs typeface="+mn-cs"/>
            </a:rPr>
            <a:t>９</a:t>
          </a:r>
          <a:r>
            <a:rPr lang="ja-JP" sz="4400" kern="1200" dirty="0">
              <a:latin typeface="+mn-ea"/>
              <a:ea typeface="+mn-ea"/>
              <a:cs typeface="+mn-cs"/>
            </a:rPr>
            <a:t>個</a:t>
          </a:r>
          <a:r>
            <a:rPr lang="ja-JP" altLang="en-US" sz="4400" kern="1200" dirty="0">
              <a:latin typeface="+mn-ea"/>
              <a:ea typeface="+mn-ea"/>
              <a:cs typeface="+mn-cs"/>
            </a:rPr>
            <a:t>（ヌフ）</a:t>
          </a:r>
          <a:r>
            <a:rPr lang="ja-JP" sz="4400" kern="1200" dirty="0">
              <a:latin typeface="+mn-ea"/>
              <a:ea typeface="+mn-ea"/>
              <a:cs typeface="+mn-cs"/>
            </a:rPr>
            <a:t>の</a:t>
          </a:r>
          <a:endParaRPr lang="en-US" altLang="ja-JP" sz="4400" kern="1200" dirty="0">
            <a:latin typeface="+mn-ea"/>
            <a:ea typeface="+mn-ea"/>
            <a:cs typeface="+mn-cs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4400" kern="1200" dirty="0">
              <a:latin typeface="+mn-ea"/>
              <a:ea typeface="+mn-ea"/>
              <a:cs typeface="+mn-cs"/>
            </a:rPr>
            <a:t>バラ</a:t>
          </a:r>
          <a:endParaRPr lang="en-US" sz="4400" kern="1200" dirty="0">
            <a:latin typeface="+mn-ea"/>
            <a:ea typeface="+mn-ea"/>
            <a:cs typeface="+mn-cs"/>
          </a:endParaRPr>
        </a:p>
      </dsp:txBody>
      <dsp:txXfrm>
        <a:off x="601760" y="899197"/>
        <a:ext cx="4456931" cy="2767302"/>
      </dsp:txXfrm>
    </dsp:sp>
    <dsp:sp modelId="{65403455-A6B9-435F-B8E0-8F5AA3E24903}">
      <dsp:nvSpPr>
        <dsp:cNvPr id="0" name=""/>
        <dsp:cNvSpPr/>
      </dsp:nvSpPr>
      <dsp:spPr>
        <a:xfrm>
          <a:off x="5660452" y="334084"/>
          <a:ext cx="4629121" cy="2939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6ACAB-44BE-41AB-94D5-DEB7DAE93526}">
      <dsp:nvSpPr>
        <dsp:cNvPr id="0" name=""/>
        <dsp:cNvSpPr/>
      </dsp:nvSpPr>
      <dsp:spPr>
        <a:xfrm>
          <a:off x="6174799" y="822714"/>
          <a:ext cx="4629121" cy="2939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600" kern="1200" dirty="0">
              <a:latin typeface="+mn-ea"/>
              <a:ea typeface="+mn-ea"/>
              <a:cs typeface="+mn-cs"/>
            </a:rPr>
            <a:t>９個の</a:t>
          </a:r>
          <a:r>
            <a:rPr lang="ja-JP" sz="3600" kern="1200" dirty="0">
              <a:latin typeface="+mn-ea"/>
              <a:ea typeface="+mn-ea"/>
              <a:cs typeface="+mn-cs"/>
            </a:rPr>
            <a:t>バラの花言葉</a:t>
          </a:r>
          <a:endParaRPr lang="en-US" altLang="ja-JP" sz="3600" kern="1200" dirty="0">
            <a:latin typeface="+mn-ea"/>
            <a:ea typeface="+mn-ea"/>
            <a:cs typeface="+mn-cs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600" kern="1200" dirty="0">
              <a:latin typeface="+mn-ea"/>
              <a:ea typeface="+mn-ea"/>
              <a:cs typeface="+mn-cs"/>
            </a:rPr>
            <a:t>「いつまでも一緒</a:t>
          </a:r>
          <a:r>
            <a:rPr lang="ja-JP" altLang="en-US" sz="3600" kern="1200" dirty="0">
              <a:latin typeface="+mn-ea"/>
              <a:ea typeface="+mn-ea"/>
              <a:cs typeface="+mn-cs"/>
            </a:rPr>
            <a:t>に」</a:t>
          </a:r>
          <a:endParaRPr lang="en-US" sz="3600" kern="1200" dirty="0">
            <a:latin typeface="+mn-ea"/>
            <a:ea typeface="+mn-ea"/>
            <a:cs typeface="+mn-cs"/>
          </a:endParaRPr>
        </a:p>
      </dsp:txBody>
      <dsp:txXfrm>
        <a:off x="6260894" y="908809"/>
        <a:ext cx="4456931" cy="2767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805A5-E463-45B2-8B50-20AF6048BA7E}">
      <dsp:nvSpPr>
        <dsp:cNvPr id="0" name=""/>
        <dsp:cNvSpPr/>
      </dsp:nvSpPr>
      <dsp:spPr>
        <a:xfrm>
          <a:off x="3100319" y="236154"/>
          <a:ext cx="3380229" cy="1750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000" kern="1200" dirty="0"/>
            <a:t>シンデレラ</a:t>
          </a:r>
        </a:p>
      </dsp:txBody>
      <dsp:txXfrm>
        <a:off x="3185776" y="321611"/>
        <a:ext cx="3209315" cy="1579676"/>
      </dsp:txXfrm>
    </dsp:sp>
    <dsp:sp modelId="{A102F572-DE17-4BA1-BD73-63B9DC0FDE9A}">
      <dsp:nvSpPr>
        <dsp:cNvPr id="0" name=""/>
        <dsp:cNvSpPr/>
      </dsp:nvSpPr>
      <dsp:spPr>
        <a:xfrm>
          <a:off x="2788029" y="1325832"/>
          <a:ext cx="4667580" cy="4667580"/>
        </a:xfrm>
        <a:custGeom>
          <a:avLst/>
          <a:gdLst/>
          <a:ahLst/>
          <a:cxnLst/>
          <a:rect l="0" t="0" r="0" b="0"/>
          <a:pathLst>
            <a:path>
              <a:moveTo>
                <a:pt x="3705937" y="445990"/>
              </a:moveTo>
              <a:arcTo wR="2333790" hR="2333790" stAng="18360691" swAng="2442723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4A6BA-E1BA-4007-B3C8-3CF03BE7267A}">
      <dsp:nvSpPr>
        <dsp:cNvPr id="0" name=""/>
        <dsp:cNvSpPr/>
      </dsp:nvSpPr>
      <dsp:spPr>
        <a:xfrm>
          <a:off x="5376381" y="3139786"/>
          <a:ext cx="3696440" cy="19531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000" kern="1200" dirty="0"/>
            <a:t>片方の靴を</a:t>
          </a:r>
          <a:endParaRPr kumimoji="1" lang="en-US" altLang="ja-JP" sz="4000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000" kern="1200" dirty="0"/>
            <a:t>落とした</a:t>
          </a:r>
        </a:p>
      </dsp:txBody>
      <dsp:txXfrm>
        <a:off x="5471728" y="3235133"/>
        <a:ext cx="3505746" cy="1762492"/>
      </dsp:txXfrm>
    </dsp:sp>
    <dsp:sp modelId="{950EE300-761F-42B1-8DC8-E15957110348}">
      <dsp:nvSpPr>
        <dsp:cNvPr id="0" name=""/>
        <dsp:cNvSpPr/>
      </dsp:nvSpPr>
      <dsp:spPr>
        <a:xfrm>
          <a:off x="2793787" y="882802"/>
          <a:ext cx="4667580" cy="4667580"/>
        </a:xfrm>
        <a:custGeom>
          <a:avLst/>
          <a:gdLst/>
          <a:ahLst/>
          <a:cxnLst/>
          <a:rect l="0" t="0" r="0" b="0"/>
          <a:pathLst>
            <a:path>
              <a:moveTo>
                <a:pt x="3698853" y="4226718"/>
              </a:moveTo>
              <a:arcTo wR="2333790" hR="2333790" stAng="3252191" swAng="4351431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B2325-B672-4768-8FB5-434FF816A4BB}">
      <dsp:nvSpPr>
        <dsp:cNvPr id="0" name=""/>
        <dsp:cNvSpPr/>
      </dsp:nvSpPr>
      <dsp:spPr>
        <a:xfrm>
          <a:off x="1052816" y="3139785"/>
          <a:ext cx="3699914" cy="19304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000" kern="1200" dirty="0"/>
            <a:t>運命の出会い</a:t>
          </a:r>
        </a:p>
      </dsp:txBody>
      <dsp:txXfrm>
        <a:off x="1147051" y="3234020"/>
        <a:ext cx="3511444" cy="1741941"/>
      </dsp:txXfrm>
    </dsp:sp>
    <dsp:sp modelId="{81FCD4F6-A9C7-4278-8AF0-DB8CA6D878CE}">
      <dsp:nvSpPr>
        <dsp:cNvPr id="0" name=""/>
        <dsp:cNvSpPr/>
      </dsp:nvSpPr>
      <dsp:spPr>
        <a:xfrm>
          <a:off x="2691634" y="1154026"/>
          <a:ext cx="4667580" cy="4667580"/>
        </a:xfrm>
        <a:custGeom>
          <a:avLst/>
          <a:gdLst/>
          <a:ahLst/>
          <a:cxnLst/>
          <a:rect l="0" t="0" r="0" b="0"/>
          <a:pathLst>
            <a:path>
              <a:moveTo>
                <a:pt x="28016" y="1973254"/>
              </a:moveTo>
              <a:arcTo wR="2333790" hR="2333790" stAng="11333217" swAng="1849955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7DF64-A02E-4B1A-BCD6-3B40A431AD3D}" type="datetimeFigureOut">
              <a:t>2026/2/10</a:t>
            </a:fld>
            <a:endParaRPr kumimoji="1"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/>
              <a:t>Click to edit Master text styles</a:t>
            </a:r>
          </a:p>
          <a:p>
            <a:pPr lvl="1"/>
            <a:r>
              <a:rPr kumimoji="1" lang="en-US"/>
              <a:t>Second level</a:t>
            </a:r>
          </a:p>
          <a:p>
            <a:pPr lvl="2"/>
            <a:r>
              <a:rPr kumimoji="1" lang="en-US"/>
              <a:t>Third level</a:t>
            </a:r>
          </a:p>
          <a:p>
            <a:pPr lvl="3"/>
            <a:r>
              <a:rPr kumimoji="1" lang="en-US"/>
              <a:t>Fourth level</a:t>
            </a:r>
          </a:p>
          <a:p>
            <a:pPr lvl="4"/>
            <a:r>
              <a:rPr kumimoji="1"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A27A4-A243-42CD-B0BC-01C8AD0FB60A}" type="slidenum"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15585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ea typeface="游ゴシック"/>
                <a:cs typeface="Calibri"/>
              </a:rPr>
              <a:t>私は今回思いを込めたバレンタインスイーツを作ろうというテーマで「ヌフローズ」という作品をつくりました。</a:t>
            </a:r>
            <a:endParaRPr lang="en-US" altLang="ja-JP" dirty="0">
              <a:ea typeface="游ゴシック"/>
              <a:cs typeface="Calibri"/>
            </a:endParaRPr>
          </a:p>
          <a:p>
            <a:r>
              <a:rPr lang="ja-JP" altLang="en-US" dirty="0">
                <a:ea typeface="游ゴシック"/>
                <a:cs typeface="Calibri"/>
              </a:rPr>
              <a:t>このスイーツを制作しようと思った理由は、記憶に残るデザートを作りたいと考えたからです。</a:t>
            </a:r>
          </a:p>
          <a:p>
            <a:r>
              <a:rPr lang="ja-JP" altLang="en-US" dirty="0">
                <a:ea typeface="游ゴシック"/>
                <a:cs typeface="Calibri"/>
              </a:rPr>
              <a:t>ヌフローズは見た目の美しさにこだわり、さらに、食べたときに印象に残る味わいを目指して制作しました。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A27A4-A243-42CD-B0BC-01C8AD0FB60A}" type="slidenum">
              <a:t>1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55090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ea typeface="游ゴシック"/>
              </a:rPr>
              <a:t>ヌフはフランス語で９という意味があります。バラの花言葉は数によって異なります。例えば</a:t>
            </a:r>
            <a:r>
              <a:rPr lang="en-US" altLang="ja-JP" dirty="0">
                <a:ea typeface="游ゴシック"/>
              </a:rPr>
              <a:t>108</a:t>
            </a:r>
            <a:r>
              <a:rPr lang="ja-JP" altLang="en-US" dirty="0">
                <a:ea typeface="游ゴシック"/>
              </a:rPr>
              <a:t>本の花言葉は「結婚してください」という意味をもちます。今回は</a:t>
            </a:r>
            <a:r>
              <a:rPr lang="en-US" altLang="ja-JP" dirty="0">
                <a:ea typeface="游ゴシック"/>
              </a:rPr>
              <a:t>9</a:t>
            </a:r>
            <a:r>
              <a:rPr lang="ja-JP" altLang="en-US" dirty="0">
                <a:ea typeface="游ゴシック"/>
              </a:rPr>
              <a:t>個のバラを飾りました。</a:t>
            </a:r>
            <a:r>
              <a:rPr lang="en-US" altLang="ja-JP" dirty="0">
                <a:ea typeface="游ゴシック"/>
              </a:rPr>
              <a:t>9</a:t>
            </a:r>
            <a:r>
              <a:rPr lang="ja-JP" altLang="en-US" dirty="0">
                <a:ea typeface="游ゴシック"/>
              </a:rPr>
              <a:t>個のバラの花言葉は「いつまでも一緒に」という意味があります。</a:t>
            </a:r>
            <a:endParaRPr lang="en-US" altLang="ja-JP" dirty="0">
              <a:ea typeface="游ゴシック"/>
            </a:endParaRPr>
          </a:p>
          <a:p>
            <a:endParaRPr lang="en-US" altLang="ja-JP" dirty="0">
              <a:solidFill>
                <a:srgbClr val="444444"/>
              </a:solidFill>
              <a:ea typeface="游ゴシック"/>
            </a:endParaRPr>
          </a:p>
          <a:p>
            <a:endParaRPr lang="en-US" altLang="ja-JP" dirty="0">
              <a:solidFill>
                <a:srgbClr val="444444"/>
              </a:solidFill>
            </a:endParaRPr>
          </a:p>
          <a:p>
            <a:endParaRPr lang="ja-JP" altLang="en-US" dirty="0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A27A4-A243-42CD-B0BC-01C8AD0FB60A}" type="slidenum">
              <a:rPr lang="en-US"/>
              <a:t>2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096524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作品は、シンデレラをイメージしてハイヒールの形にしました。シンデレラが靴を落として王子様が靴を拾って届けるように、このヌフローズも片方の靴を落として運命の人が拾ってくれるというイメージをして作り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A27A4-A243-42CD-B0BC-01C8AD0FB60A}" type="slidenum">
              <a:rPr lang="en-US" altLang="ja-JP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18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ea typeface="游ゴシック"/>
                <a:cs typeface="Calibri"/>
              </a:rPr>
              <a:t>次に、ヌフローズのこだわったところについて説明します。</a:t>
            </a:r>
            <a:r>
              <a:rPr lang="ja-JP" dirty="0">
                <a:ea typeface="游ゴシック"/>
              </a:rPr>
              <a:t>色合い</a:t>
            </a:r>
            <a:r>
              <a:rPr lang="ja-JP" altLang="en-US" dirty="0">
                <a:ea typeface="游ゴシック"/>
              </a:rPr>
              <a:t>は</a:t>
            </a:r>
            <a:r>
              <a:rPr lang="ja-JP" dirty="0">
                <a:ea typeface="游ゴシック"/>
              </a:rPr>
              <a:t>ピンクを基調に</a:t>
            </a:r>
            <a:r>
              <a:rPr lang="ja-JP" altLang="en-US" dirty="0">
                <a:ea typeface="游ゴシック"/>
              </a:rPr>
              <a:t>して、</a:t>
            </a:r>
            <a:r>
              <a:rPr lang="ja-JP" dirty="0">
                <a:ea typeface="游ゴシック"/>
              </a:rPr>
              <a:t>全体</a:t>
            </a:r>
            <a:r>
              <a:rPr lang="ja-JP" altLang="en-US" dirty="0">
                <a:ea typeface="游ゴシック"/>
              </a:rPr>
              <a:t>に</a:t>
            </a:r>
            <a:r>
              <a:rPr lang="ja-JP" dirty="0">
                <a:ea typeface="游ゴシック"/>
              </a:rPr>
              <a:t>統一感</a:t>
            </a:r>
            <a:r>
              <a:rPr lang="ja-JP" altLang="en-US" dirty="0">
                <a:ea typeface="游ゴシック"/>
              </a:rPr>
              <a:t>を持たせました。</a:t>
            </a:r>
            <a:endParaRPr lang="ja-JP" altLang="en-US" dirty="0">
              <a:ea typeface="游ゴシック"/>
              <a:cs typeface="Calibri"/>
            </a:endParaRPr>
          </a:p>
          <a:p>
            <a:r>
              <a:rPr lang="ja-JP" altLang="en-US" dirty="0">
                <a:ea typeface="游ゴシック"/>
                <a:cs typeface="Calibri"/>
              </a:rPr>
              <a:t>イチゴムースは口どけの良さを意識して、味は甘さを抑えつつコクを感じられるようにしました。いちごムースだけだと飽きてしまうので、酸味をきかしたいちごピューレをムースと交互に流し込みました。そうすることで最後まで飽きずに食べられる構成にしました。</a:t>
            </a:r>
            <a:endParaRPr lang="en-US" altLang="ja-JP" dirty="0">
              <a:ea typeface="游ゴシック"/>
              <a:cs typeface="Calibri"/>
            </a:endParaRPr>
          </a:p>
          <a:p>
            <a:r>
              <a:rPr lang="ja-JP" altLang="en-US" dirty="0">
                <a:ea typeface="游ゴシック"/>
                <a:cs typeface="Calibri"/>
              </a:rPr>
              <a:t>バラはいちごピューレで作り、バラの上に金箔をのせて華やかにしました。</a:t>
            </a:r>
          </a:p>
          <a:p>
            <a:endParaRPr lang="ja-JP" altLang="en-US" dirty="0">
              <a:ea typeface="游ゴシック"/>
              <a:cs typeface="Calibri"/>
            </a:endParaRPr>
          </a:p>
          <a:p>
            <a:endParaRPr lang="ja-JP" altLang="en-US" dirty="0">
              <a:ea typeface="游ゴシック"/>
              <a:cs typeface="Calibri"/>
            </a:endParaRPr>
          </a:p>
          <a:p>
            <a:endParaRPr lang="ja-JP" altLang="en-US" dirty="0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A27A4-A243-42CD-B0BC-01C8AD0FB60A}" type="slidenum">
              <a:t>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68167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ea typeface="游ゴシック"/>
                <a:cs typeface="Calibri"/>
              </a:rPr>
              <a:t>このスイーツは大きいので、恋人同士でシェアをして食べれば、二人の仲が深まること間違いなしです。</a:t>
            </a:r>
          </a:p>
          <a:p>
            <a:r>
              <a:rPr lang="ja-JP" altLang="en-US" dirty="0">
                <a:ea typeface="游ゴシック"/>
                <a:cs typeface="Calibri"/>
              </a:rPr>
              <a:t>見た目と味の両方を楽しんでいただけたら嬉しいです。</a:t>
            </a:r>
          </a:p>
          <a:p>
            <a:r>
              <a:rPr lang="ja-JP" altLang="en-US" dirty="0">
                <a:ea typeface="游ゴシック"/>
                <a:cs typeface="Calibri"/>
              </a:rPr>
              <a:t>以上で発表を終わります。ご清聴ありがとうございました。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A27A4-A243-42CD-B0BC-01C8AD0FB60A}" type="slidenum">
              <a:rPr lang="en-US"/>
              <a:t>5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32540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64968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014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695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461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3707177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4891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3834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8274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6144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664C608-40B1-4030-A28D-5B74BC98ADC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7194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664C608-40B1-4030-A28D-5B74BC98ADC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956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56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11B3B6A-A46E-4B14-A1B2-16E5E4B836CA}"/>
              </a:ext>
            </a:extLst>
          </p:cNvPr>
          <p:cNvSpPr/>
          <p:nvPr/>
        </p:nvSpPr>
        <p:spPr>
          <a:xfrm>
            <a:off x="6867214" y="1"/>
            <a:ext cx="5082345" cy="68579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10724-BF45-96D5-B62B-5D512876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740BA20-EF54-42D9-9314-EF052E1AAD3B}" type="datetime1">
              <a:pPr>
                <a:spcAft>
                  <a:spcPts val="600"/>
                </a:spcAft>
              </a:pPr>
              <a:t>2026/2/10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6B08F-45AC-2C9D-B16B-1D0561CB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
 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5A008-FD10-FE01-CF8C-99892534164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901108" y="855763"/>
            <a:ext cx="4957762" cy="1628775"/>
          </a:xfrm>
        </p:spPr>
        <p:txBody>
          <a:bodyPr anchor="b">
            <a:normAutofit/>
          </a:bodyPr>
          <a:lstStyle/>
          <a:p>
            <a:r>
              <a:rPr lang="ja-JP" altLang="en-US" sz="7200" dirty="0">
                <a:latin typeface="+mn-ea"/>
                <a:ea typeface="+mn-ea"/>
              </a:rPr>
              <a:t>ヌフローズ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0A737B-1139-95F4-9F3A-BE1774C30F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697" r="2" b="18773"/>
          <a:stretch>
            <a:fillRect/>
          </a:stretch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9A626A7-F5B5-40F8-A8B2-97670136A420}"/>
              </a:ext>
            </a:extLst>
          </p:cNvPr>
          <p:cNvSpPr txBox="1">
            <a:spLocks/>
          </p:cNvSpPr>
          <p:nvPr/>
        </p:nvSpPr>
        <p:spPr>
          <a:xfrm>
            <a:off x="6991797" y="5082017"/>
            <a:ext cx="4957762" cy="1628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+mn-ea"/>
                <a:ea typeface="+mn-ea"/>
              </a:rPr>
              <a:t>愛媛県立川之江高等学校</a:t>
            </a:r>
            <a:endParaRPr lang="en-US" altLang="ja-JP" sz="3200" dirty="0">
              <a:latin typeface="+mn-ea"/>
              <a:ea typeface="+mn-ea"/>
            </a:endParaRPr>
          </a:p>
          <a:p>
            <a:r>
              <a:rPr lang="ja-JP" altLang="en-US" sz="3200" dirty="0">
                <a:latin typeface="+mn-ea"/>
                <a:ea typeface="+mn-ea"/>
              </a:rPr>
              <a:t>　　３年　坂上　雛菜</a:t>
            </a:r>
            <a:endParaRPr lang="en-US" altLang="ja-JP" sz="3200" dirty="0">
              <a:latin typeface="+mn-ea"/>
              <a:ea typeface="+mn-ea"/>
            </a:endParaRPr>
          </a:p>
          <a:p>
            <a:endParaRPr lang="ja-JP" altLang="en-US" sz="3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619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323AD-B261-5525-A396-3B4C7E4E2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  <a:cs typeface="Calibri"/>
              </a:rPr>
              <a:t>ヌフローズに込めた思い</a:t>
            </a:r>
            <a:endParaRPr kumimoji="1" lang="en-US" dirty="0">
              <a:latin typeface="+mn-ea"/>
              <a:ea typeface="+mn-ea"/>
              <a:cs typeface="Calibri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E433CEBA-FAB7-BB79-14D8-99AFC718BA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320394"/>
              </p:ext>
            </p:extLst>
          </p:nvPr>
        </p:nvGraphicFramePr>
        <p:xfrm>
          <a:off x="854939" y="1874517"/>
          <a:ext cx="10803921" cy="4077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61E4568A-C2AA-4ADD-92B7-C67E491E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3477" flipH="1">
            <a:off x="8455397" y="8455"/>
            <a:ext cx="2206602" cy="24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37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ADA3227A-E422-4C2F-8E51-E2E7A977D4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330776"/>
              </p:ext>
            </p:extLst>
          </p:nvPr>
        </p:nvGraphicFramePr>
        <p:xfrm>
          <a:off x="2525778" y="357636"/>
          <a:ext cx="9902528" cy="5871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354DFA53-9EB8-46E3-8302-6C7854EB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36" y="3796151"/>
            <a:ext cx="3273685" cy="322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76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428B4-FDD6-58A6-FB31-44E80450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358" y="142188"/>
            <a:ext cx="5712824" cy="19175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こだわり</a:t>
            </a:r>
            <a:endParaRPr kumimoji="1" lang="en-US" dirty="0"/>
          </a:p>
        </p:txBody>
      </p:sp>
      <p:pic>
        <p:nvPicPr>
          <p:cNvPr id="3" name="Content Placeholder 2" descr="valentinesday_heart_box.png (663×628)">
            <a:extLst>
              <a:ext uri="{FF2B5EF4-FFF2-40B4-BE49-F238E27FC236}">
                <a16:creationId xmlns:a16="http://schemas.microsoft.com/office/drawing/2014/main" id="{3CBE243B-55AE-C785-F55A-C00C844C5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33095" y="4177363"/>
            <a:ext cx="2663863" cy="2523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A3F0AD-A17B-7E76-ADE5-4F938262CD99}"/>
              </a:ext>
            </a:extLst>
          </p:cNvPr>
          <p:cNvSpPr txBox="1"/>
          <p:nvPr/>
        </p:nvSpPr>
        <p:spPr>
          <a:xfrm>
            <a:off x="860357" y="1889439"/>
            <a:ext cx="5915828" cy="32004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l"/>
            </a:pPr>
            <a:r>
              <a:rPr lang="ja-JP" altLang="en-US" sz="4000" dirty="0">
                <a:latin typeface="+mn-ea"/>
              </a:rPr>
              <a:t>イチゴムースを</a:t>
            </a:r>
            <a:r>
              <a:rPr lang="ja-JP" altLang="en-US" sz="4000" dirty="0">
                <a:solidFill>
                  <a:srgbClr val="FF0000"/>
                </a:solidFill>
                <a:latin typeface="+mn-ea"/>
              </a:rPr>
              <a:t>甘く</a:t>
            </a:r>
            <a:endParaRPr lang="en-US" altLang="ja-JP" sz="4000" dirty="0">
              <a:solidFill>
                <a:srgbClr val="FF0000"/>
              </a:solidFill>
              <a:latin typeface="+mn-ea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l"/>
            </a:pPr>
            <a:r>
              <a:rPr lang="ja-JP" altLang="en-US" sz="4000" dirty="0">
                <a:latin typeface="+mn-ea"/>
              </a:rPr>
              <a:t>いちごピューレに</a:t>
            </a:r>
            <a:r>
              <a:rPr lang="ja-JP" altLang="en-US" sz="4000" dirty="0">
                <a:solidFill>
                  <a:srgbClr val="FF0000"/>
                </a:solidFill>
                <a:latin typeface="+mn-ea"/>
              </a:rPr>
              <a:t>酸味</a:t>
            </a:r>
            <a:r>
              <a:rPr lang="ja-JP" altLang="en-US" sz="4000" dirty="0">
                <a:latin typeface="+mn-ea"/>
              </a:rPr>
              <a:t>を</a:t>
            </a:r>
            <a:endParaRPr lang="en-US" altLang="ja-JP" sz="4000" dirty="0">
              <a:latin typeface="+mn-ea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l"/>
            </a:pPr>
            <a:r>
              <a:rPr lang="ja-JP" altLang="en-US" sz="4000" dirty="0">
                <a:latin typeface="+mn-ea"/>
              </a:rPr>
              <a:t>バラに金箔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C21E5A-972E-145F-9C13-A6FA90C81E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7" t="-50" r="-999" b="34344"/>
          <a:stretch/>
        </p:blipFill>
        <p:spPr>
          <a:xfrm>
            <a:off x="4465559" y="3554129"/>
            <a:ext cx="3506148" cy="3071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44B656-9E8A-974D-E18C-045398E39C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21" r="1" b="23579"/>
          <a:stretch>
            <a:fillRect/>
          </a:stretch>
        </p:blipFill>
        <p:spPr>
          <a:xfrm>
            <a:off x="7234874" y="-164670"/>
            <a:ext cx="4342033" cy="4342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85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F573E-7F05-8A83-477B-ADBF439C1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068" y="618524"/>
            <a:ext cx="3860798" cy="3941345"/>
          </a:xfrm>
        </p:spPr>
        <p:txBody>
          <a:bodyPr>
            <a:normAutofit/>
          </a:bodyPr>
          <a:lstStyle/>
          <a:p>
            <a:r>
              <a:rPr kumimoji="1" lang="ja-JP" altLang="en-US" sz="6000" dirty="0">
                <a:latin typeface="+mn-ea"/>
                <a:ea typeface="+mn-ea"/>
              </a:rPr>
              <a:t>最後に…</a:t>
            </a:r>
            <a:endParaRPr kumimoji="1" lang="en-US" sz="6000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F6FB-CD39-9D35-56B4-CF9060221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592" y="1359089"/>
            <a:ext cx="5503973" cy="40480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+mn-ea"/>
              </a:rPr>
              <a:t>恋人同士でシェア</a:t>
            </a:r>
          </a:p>
          <a:p>
            <a:pPr marL="0" indent="0">
              <a:buNone/>
            </a:pPr>
            <a:r>
              <a:rPr lang="ja-JP" altLang="en-US" sz="4400" dirty="0">
                <a:latin typeface="+mn-ea"/>
              </a:rPr>
              <a:t>　　　　→仲を深める</a:t>
            </a:r>
            <a:r>
              <a:rPr lang="ja-JP" altLang="en-US" sz="4400" dirty="0">
                <a:solidFill>
                  <a:srgbClr val="FF0000"/>
                </a:solidFill>
                <a:latin typeface="+mn-ea"/>
              </a:rPr>
              <a:t>❣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2C132E3E-CD9E-4330-815C-A4AA07F5A1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61" t="4228" b="11978"/>
          <a:stretch/>
        </p:blipFill>
        <p:spPr>
          <a:xfrm>
            <a:off x="2030930" y="2088684"/>
            <a:ext cx="3319597" cy="3941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2008962"/>
      </p:ext>
    </p:extLst>
  </p:cSld>
  <p:clrMapOvr>
    <a:masterClrMapping/>
  </p:clrMapOvr>
</p:sld>
</file>

<file path=ppt/theme/theme1.xml><?xml version="1.0" encoding="utf-8"?>
<a:theme xmlns:a="http://schemas.openxmlformats.org/drawingml/2006/main" name="バッジ">
  <a:themeElements>
    <a:clrScheme name="ユーザー定義 1">
      <a:dk1>
        <a:sysClr val="windowText" lastClr="000000"/>
      </a:dk1>
      <a:lt1>
        <a:sysClr val="window" lastClr="FFFFFF"/>
      </a:lt1>
      <a:dk2>
        <a:srgbClr val="323232"/>
      </a:dk2>
      <a:lt2>
        <a:srgbClr val="F9CEC2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バッ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TM10001106[[fn=バッジ]]</Template>
  <TotalTime>111</TotalTime>
  <Words>403</Words>
  <Application>Microsoft Office PowerPoint</Application>
  <PresentationFormat>ワイド画面</PresentationFormat>
  <Paragraphs>39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Calibri</vt:lpstr>
      <vt:lpstr>Cambria</vt:lpstr>
      <vt:lpstr>Gill Sans MT</vt:lpstr>
      <vt:lpstr>Wingdings</vt:lpstr>
      <vt:lpstr>バッジ</vt:lpstr>
      <vt:lpstr>ヌフローズ</vt:lpstr>
      <vt:lpstr>ヌフローズに込めた思い</vt:lpstr>
      <vt:lpstr>PowerPoint プレゼンテーション</vt:lpstr>
      <vt:lpstr>こだわり</vt:lpstr>
      <vt:lpstr>最後に…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ヌフローズ</dc:title>
  <dc:creator/>
  <cp:lastModifiedBy>tea-越智聡子</cp:lastModifiedBy>
  <cp:revision>290</cp:revision>
  <dcterms:created xsi:type="dcterms:W3CDTF">2026-02-03T01:52:53Z</dcterms:created>
  <dcterms:modified xsi:type="dcterms:W3CDTF">2026-02-10T06:30:00Z</dcterms:modified>
</cp:coreProperties>
</file>